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6A81C-1482-416F-B4C9-5A621C54398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8DC54-3E4E-4B90-9249-99C0A1ED4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58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9C09-C883-4853-85A0-627566C4E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68CB7-E493-4885-B772-F06418964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4636E-D37D-43B1-9127-76060962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651F3-B937-4982-81D9-A7886ABC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F0DF-E05E-4EFD-A56E-B84B71E0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09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FD57-12D6-4E97-81F3-DE38370B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70B77-BBF3-4A21-B344-068503991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9ADF5-F7F9-40EC-8901-8970C631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28AA8-6C25-4FC0-BED1-8B79039F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D6D46-F344-46AE-9CA8-FED07B5E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45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6AAB84-FAFF-4622-8A17-2C8F2AA2C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8513F-9A8D-42E9-B1E0-4DB1432C6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B364E-6CF3-4241-9D8E-EBB4A810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DAE5D-5CC9-4FBB-84A3-C053651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B00EB-A03A-4220-B849-36ECD78C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25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968C-410C-46E7-9C46-3AD998D78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F0592-507A-4E17-A4C9-B3B69F7A4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2C32F-1642-4F99-A603-268640C0F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1C2FA-0406-45B4-ACD0-0F0E90D7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DB892-A9DE-4D0E-BB28-54557546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D3463-F8B9-49B8-8BDE-1CE0CF21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2385A-276A-4CD9-9FE7-18279BE22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0544B-4CF9-4C78-8A9C-2881BAC4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3EDAA-3093-4C1F-AA04-AFD9BC6F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A90FF-EACC-4149-9D90-24EC9934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5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B26ED-03AC-4AC7-A2CC-F1D2CA8AE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2F93B-A498-409F-9A81-B26B43140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DB5B3-DC9E-4055-BA17-9917118CD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A6A6E-D389-41BB-858A-5AAC5752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84E-1FD9-45CD-9685-72C7E242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1F5D9-153F-4C7D-B784-907D55BB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D6D4-473E-487C-8B17-AD415A04E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72CC2-CE82-4097-AE53-6E94EDAA8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07655-7D97-4881-B4B4-D45D22E70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C302E-E791-425C-BB0D-B3182C768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96F230-F85E-4E64-8455-0D37ADD5F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55B793-F6A3-458E-ADD7-1564D10B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70280-5C53-4882-82AA-43B70B76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C4FECE-EF68-4525-8647-E44B6C95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67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E389-CC63-4FDA-98CA-72BD3EE6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FA8FE-D2B6-4867-9CD1-4BFE9C8B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84D12-0C7E-4550-9A23-03972456E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3B034-D1F1-478B-B6DE-E163D88D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3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61A3BF-193A-46E9-B6BA-D8A1F3840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2C4CD-CD39-4BFB-BDA4-ACC3F34D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1B049-2863-451F-BCBB-73A1CE01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02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3A-A77E-4156-8A69-9F4A05668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AD258-CEB9-4B09-818F-5119BAD55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806F4-C950-485E-A1B0-34B4254F7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0B055-84F4-415A-A703-F5D32269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EF771-1803-45BF-8472-7B7B15393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FC3A8-4F89-4CA4-A574-B896F034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8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0BF4-19B8-4171-A6EC-0E19445B5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16D3EA-899F-4CB8-BFFA-E768D864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9938C-4489-4504-8C85-369102668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53900-2D54-445A-9E58-E8F6754F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89C55-85EE-4BBB-B6B9-90159486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132ED-8882-43D8-87D8-8398C6ED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0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7B1E4-3460-4043-A68F-4B4803D8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C76B1-FB12-4A5A-9BEF-946A45A39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701D3-1B1C-4770-BF16-093DB9251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47BC4-0EEB-4258-A05D-BA5AE4ACA26F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A30C2-31D9-4764-9B25-38EA1A2DD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C0C92-5323-4AFA-86E3-55BF644D8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24E8-5DC6-4CFF-81D0-E1E06CAB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261B3F9-114E-4236-968D-5302E02D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 year in operation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13AFCA-7DCD-4B81-AB80-2AED11921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effectLst/>
                <a:latin typeface="inherit"/>
              </a:rPr>
              <a:t>Launched 12 April 2020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effectLst/>
                <a:latin typeface="inherit"/>
              </a:rPr>
              <a:t>3 village leaflet drops, 15 village posters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effectLst/>
                <a:latin typeface="inherit"/>
              </a:rPr>
              <a:t>3 focused WhatsApp groups for volunteers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effectLst/>
                <a:latin typeface="inherit"/>
              </a:rPr>
              <a:t>278 Facebook Group members, 641 information posts, 529 comments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effectLst/>
                <a:latin typeface="inherit"/>
              </a:rPr>
              <a:t>Links with Steeple Bumpstead Parish Council, Braintree DC, Essex CC, Essex Coronavirus Action, Citizens’ Advice Bureau, St Mary’s Steeple Bumpstead, and more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endParaRPr kumimoji="0" lang="en-US" altLang="en-US" sz="1900" b="0" i="0" u="none" strike="noStrike" cap="none" normalizeH="0" baseline="0">
              <a:ln>
                <a:noFill/>
              </a:ln>
              <a:effectLst/>
              <a:latin typeface="inherit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89B30EB-E962-4A35-9F55-0A1F56B9E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</a:rPr>
              <a:t>Publication of Network Guidelines and online Safeguarding training for volunteers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</a:rPr>
              <a:t>Grant funding support from Braintree District Council for IT and other projects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</a:rPr>
              <a:t>Dedicated email and telephone line, w</a:t>
            </a:r>
            <a:r>
              <a:rPr lang="en-US" sz="2000" dirty="0">
                <a:latin typeface="inherit"/>
              </a:rPr>
              <a:t>orking alongside the street volunteer system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18" name="Picture 17" descr="A picture containing diagram&#10;&#10;Description automatically generated">
            <a:extLst>
              <a:ext uri="{FF2B5EF4-FFF2-40B4-BE49-F238E27FC236}">
                <a16:creationId xmlns:a16="http://schemas.microsoft.com/office/drawing/2014/main" id="{50660998-4F46-48F8-97B7-FDC0F4E52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338" y="5019667"/>
            <a:ext cx="2505308" cy="151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7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73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B7465C-6BA5-473C-BE25-4223B6E7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Our achievements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19C78-5E22-418D-835E-CE3EE4A12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79" y="2201649"/>
            <a:ext cx="6002110" cy="3729034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286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39 street volunteer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</a:rPr>
              <a:t>co-ordinators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 (31 current) and many other volunteers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42 roads/areas covered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12 prescription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</a:rPr>
              <a:t>rota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 team volunteers (5 current, 3 cover), 60 permissions, 5-day service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150+ residents helped at least once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750 prescription deliveries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26" name="Picture 2" descr="May be an image of one or more people, people standing and text">
            <a:extLst>
              <a:ext uri="{FF2B5EF4-FFF2-40B4-BE49-F238E27FC236}">
                <a16:creationId xmlns:a16="http://schemas.microsoft.com/office/drawing/2014/main" id="{B8AD23D4-DCC3-48E6-AE69-0E9A76D296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"/>
          <a:stretch/>
        </p:blipFill>
        <p:spPr bwMode="auto">
          <a:xfrm>
            <a:off x="7199440" y="10"/>
            <a:ext cx="4992560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9DD86AEE-F52B-4DBA-9E9F-5AA73A9FC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01518"/>
            <a:ext cx="4535409" cy="180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1740" rIns="91440" bIns="317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➢ 4 Yellow Book articles, 3 newspaper articles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 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      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rgbClr val="1C1E21"/>
              </a:solidFill>
              <a:effectLst/>
              <a:latin typeface="inheri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 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      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rgbClr val="1C1E21"/>
              </a:solidFill>
              <a:effectLst/>
              <a:latin typeface="inheri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39Carole Jones, Joanne Donegan and 37 others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8 comments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Like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rgbClr val="1C1E21"/>
              </a:solidFill>
              <a:effectLst/>
              <a:latin typeface="inheri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361ABC4-73B1-4923-9249-6EBD34319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6871"/>
            <a:ext cx="472886" cy="6309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Comment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rgbClr val="1C1E21"/>
              </a:solidFill>
              <a:effectLst/>
              <a:latin typeface="inheri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1C1E21"/>
                </a:solidFill>
                <a:effectLst/>
                <a:latin typeface="Segoe UI Historic" panose="020B0502040204020203" pitchFamily="34" charset="0"/>
                <a:cs typeface="Segoe UI Historic" panose="020B0502040204020203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9E43E067-E605-4A4C-A6C6-187FB445A2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00" y="1698625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04C84B94-6931-4FCF-93C9-5B8DD1A8C2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00" y="1851025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3" name="Picture 32" descr="A picture containing diagram&#10;&#10;Description automatically generated">
            <a:extLst>
              <a:ext uri="{FF2B5EF4-FFF2-40B4-BE49-F238E27FC236}">
                <a16:creationId xmlns:a16="http://schemas.microsoft.com/office/drawing/2014/main" id="{82C3B58E-BF5A-4D75-B12A-15E1BC58F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09" y="5174018"/>
            <a:ext cx="2505308" cy="151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166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Segoe UI Historic</vt:lpstr>
      <vt:lpstr>Office Theme</vt:lpstr>
      <vt:lpstr>A year in operation</vt:lpstr>
      <vt:lpstr>Our achievements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Condie</dc:creator>
  <cp:lastModifiedBy>clerk@steeplebumpstead-pc.org</cp:lastModifiedBy>
  <cp:revision>12</cp:revision>
  <dcterms:created xsi:type="dcterms:W3CDTF">2021-04-12T13:36:47Z</dcterms:created>
  <dcterms:modified xsi:type="dcterms:W3CDTF">2021-04-20T11:46:58Z</dcterms:modified>
</cp:coreProperties>
</file>